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3" r:id="rId3"/>
    <p:sldMasterId id="2147484069" r:id="rId4"/>
    <p:sldMasterId id="2147484043" r:id="rId5"/>
    <p:sldMasterId id="2147484095" r:id="rId6"/>
  </p:sldMasterIdLst>
  <p:notesMasterIdLst>
    <p:notesMasterId r:id="rId12"/>
  </p:notesMasterIdLst>
  <p:handoutMasterIdLst>
    <p:handoutMasterId r:id="rId13"/>
  </p:handoutMasterIdLst>
  <p:sldIdLst>
    <p:sldId id="362" r:id="rId7"/>
    <p:sldId id="365" r:id="rId8"/>
    <p:sldId id="366" r:id="rId9"/>
    <p:sldId id="367" r:id="rId10"/>
    <p:sldId id="369" r:id="rId11"/>
  </p:sldIdLst>
  <p:sldSz cx="12192000" cy="6858000"/>
  <p:notesSz cx="6858000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9F9F9"/>
    <a:srgbClr val="8AACC9"/>
    <a:srgbClr val="B1DFC5"/>
    <a:srgbClr val="F4DBAD"/>
    <a:srgbClr val="FCC8C2"/>
    <a:srgbClr val="F89284"/>
    <a:srgbClr val="E8B75D"/>
    <a:srgbClr val="FF7403"/>
    <a:srgbClr val="18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5" autoAdjust="0"/>
    <p:restoredTop sz="97043"/>
  </p:normalViewPr>
  <p:slideViewPr>
    <p:cSldViewPr snapToGrid="0" snapToObjects="1">
      <p:cViewPr varScale="1">
        <p:scale>
          <a:sx n="110" d="100"/>
          <a:sy n="110" d="100"/>
        </p:scale>
        <p:origin x="81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3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798C6C9-0C95-2888-BD81-9F5108B91C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02B5AA-70B9-4DC2-FE66-0F0772E79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B9088F-7FAE-446C-9EA5-AFF8127D3699}" type="datetimeFigureOut">
              <a:rPr lang="fi-FI"/>
              <a:pPr>
                <a:defRPr/>
              </a:pPr>
              <a:t>23.2.2023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258C96-42EC-DA42-435F-B2825E883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35A770-AD97-703A-A47F-F930997829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92539CA-AD3E-4720-911A-F634F75886A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FCC159-4341-C974-4954-2F23DA09E8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2D184-CA75-64D6-85F5-33B0EE9ACB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fld id="{EF3C3D8A-250F-4046-9D44-605A603DC31D}" type="datetimeFigureOut">
              <a:rPr lang="hr-HR"/>
              <a:pPr>
                <a:defRPr/>
              </a:pPr>
              <a:t>23.2.2023.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E8634E-927C-A68C-8115-FF3F6C068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B4288D-8852-D9F0-96F8-B30798BF9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A004F-B912-9BBF-5636-F746B3D4DB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BAD4-5C30-2831-CC26-6927438A8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1AC3AC-4520-4E4B-BB06-6526342D6FC6}" type="slidenum">
              <a:rPr lang="uk-UA" altLang="fi-FI"/>
              <a:pPr/>
              <a:t>‹#›</a:t>
            </a:fld>
            <a:endParaRPr lang="uk-UA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sz="1000" dirty="0"/>
              <a:t>Test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AC3AC-4520-4E4B-BB06-6526342D6FC6}" type="slidenum">
              <a:rPr lang="uk-UA" altLang="fi-FI" smtClean="0"/>
              <a:pPr/>
              <a:t>1</a:t>
            </a:fld>
            <a:endParaRPr lang="uk-UA" altLang="fi-FI"/>
          </a:p>
        </p:txBody>
      </p:sp>
    </p:spTree>
    <p:extLst>
      <p:ext uri="{BB962C8B-B14F-4D97-AF65-F5344CB8AC3E}">
        <p14:creationId xmlns:p14="http://schemas.microsoft.com/office/powerpoint/2010/main" val="65687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emf"/><Relationship Id="rId7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6.emf"/><Relationship Id="rId7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image" Target="../media/image16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emf"/><Relationship Id="rId11" Type="http://schemas.openxmlformats.org/officeDocument/2006/relationships/image" Target="../media/image35.emf"/><Relationship Id="rId5" Type="http://schemas.openxmlformats.org/officeDocument/2006/relationships/image" Target="../media/image12.emf"/><Relationship Id="rId10" Type="http://schemas.openxmlformats.org/officeDocument/2006/relationships/image" Target="../media/image34.emf"/><Relationship Id="rId4" Type="http://schemas.openxmlformats.org/officeDocument/2006/relationships/image" Target="../media/image30.emf"/><Relationship Id="rId9" Type="http://schemas.openxmlformats.org/officeDocument/2006/relationships/image" Target="../media/image33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emf"/><Relationship Id="rId18" Type="http://schemas.openxmlformats.org/officeDocument/2006/relationships/image" Target="../media/image62.emf"/><Relationship Id="rId3" Type="http://schemas.openxmlformats.org/officeDocument/2006/relationships/image" Target="../media/image48.emf"/><Relationship Id="rId21" Type="http://schemas.openxmlformats.org/officeDocument/2006/relationships/image" Target="../media/image65.jpeg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17" Type="http://schemas.openxmlformats.org/officeDocument/2006/relationships/image" Target="../media/image61.emf"/><Relationship Id="rId2" Type="http://schemas.openxmlformats.org/officeDocument/2006/relationships/image" Target="../media/image47.emf"/><Relationship Id="rId16" Type="http://schemas.openxmlformats.org/officeDocument/2006/relationships/image" Target="../media/image60.emf"/><Relationship Id="rId20" Type="http://schemas.openxmlformats.org/officeDocument/2006/relationships/image" Target="../media/image6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24" Type="http://schemas.openxmlformats.org/officeDocument/2006/relationships/image" Target="../media/image68.jpeg"/><Relationship Id="rId5" Type="http://schemas.openxmlformats.org/officeDocument/2006/relationships/image" Target="../media/image49.emf"/><Relationship Id="rId15" Type="http://schemas.openxmlformats.org/officeDocument/2006/relationships/image" Target="../media/image59.emf"/><Relationship Id="rId23" Type="http://schemas.openxmlformats.org/officeDocument/2006/relationships/image" Target="../media/image67.jpeg"/><Relationship Id="rId10" Type="http://schemas.openxmlformats.org/officeDocument/2006/relationships/image" Target="../media/image54.emf"/><Relationship Id="rId19" Type="http://schemas.openxmlformats.org/officeDocument/2006/relationships/image" Target="../media/image63.emf"/><Relationship Id="rId4" Type="http://schemas.openxmlformats.org/officeDocument/2006/relationships/image" Target="../media/image1.emf"/><Relationship Id="rId9" Type="http://schemas.openxmlformats.org/officeDocument/2006/relationships/image" Target="../media/image53.emf"/><Relationship Id="rId14" Type="http://schemas.openxmlformats.org/officeDocument/2006/relationships/image" Target="../media/image58.emf"/><Relationship Id="rId22" Type="http://schemas.openxmlformats.org/officeDocument/2006/relationships/image" Target="../media/image6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280EF-D2A0-567B-8A9F-DDEB7DE1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5361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5E59BA-F57D-FB3E-592A-82C45765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4096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2854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1586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9620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7163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5060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5510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990856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1409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4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76B4A18-CAF5-34B0-F119-BA8EA97E19B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929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F2479-C1FA-F32B-56AC-BD2D3FD2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E849B1-738B-3136-A9CD-22E6BD844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9240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B7406-BC83-5A6B-C6CB-3CA44673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CA95D-6A4B-B43E-0304-EBEB9B816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12979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66C8AB-B9EE-F5E9-13A1-08353BF1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A4060-A432-1F17-DA60-4A9BBEC81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49535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587A2E-43CE-C8A8-7F80-D7B62F66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8C2AC-508E-4E3F-E293-CE2CCC49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81013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F2479-C1FA-F32B-56AC-BD2D3FD2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E849B1-738B-3136-A9CD-22E6BD844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73C9A813-A62B-F541-3933-18BD8DAC7AB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82795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B76A67A0-5769-FD9C-E682-43172E361B1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A7205F-42FD-43E8-F09F-F90AF1C0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7FED78E-B3ED-6C2F-2F1B-370BCA74B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14372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EAC63FE1-55B6-76DF-87AF-9835DB9FEB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3833FD-9EA0-D305-F033-FE9EA818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45CDAF7-E17B-116B-2B7F-A19812770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7857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56146F0-53D8-C590-5E4E-34E71D9E18F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B361BF-2253-B090-7066-63ECBCBF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ECEDD2-4583-A159-0A50-9E85946C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93663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2FEE206-0EDE-6C6D-0182-D20EC66F1B3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5842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F650B902-3E18-604F-2C43-B5DAEE5CF1D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35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40027F-B964-07BD-24E4-FA6401D710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01946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286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6D4114FE-84AE-8800-C6E3-6C8E42DE51E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6835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D452-B069-3513-7895-1E05AC4060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04870C83-EE11-7C65-3710-D02DE11854B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99501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29024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7ECBD7-6868-196C-DB66-E8E4E553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41876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8FDF6FC-571E-DADF-BD17-E08A71AB2A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B05F65-97A7-4144-A2EA-58C9D9C1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03361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3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BD0CF2-4E97-0EDF-853A-F7F9C9D01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F10886-4D4D-1663-87DF-B6A58D6D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25329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4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13140B3-C327-EDD5-D016-CCEFD6BDB3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F9426C-BBA6-8877-6D87-2900AE4A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2781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33106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38919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9240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A77C91F5-451F-E2BF-1C1E-A20B6F7E915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3388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67452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68927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36668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990856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35347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DE24D-CDD8-A451-8397-A0E2C7DE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691" y="3838156"/>
            <a:ext cx="4368154" cy="2334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0F804-B9A9-5DDB-6957-3EB97E946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059" y="760089"/>
            <a:ext cx="931880" cy="59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4D529-FDB4-2157-B7B0-E76B72C34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122" y="1191893"/>
            <a:ext cx="1313816" cy="124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B5CFA-764F-0D4B-6882-65032F2BEC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1183" y="685612"/>
            <a:ext cx="1118719" cy="723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907927-A69E-E15E-9CFC-66590FB83D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66B43-6461-92DA-8A7D-29BFDDDAC5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7EBD30-78C6-8933-7234-81A4B68D35F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2FE04-D190-D068-40B5-DF33AFECA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764861"/>
            <a:ext cx="3875784" cy="453183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5954E-4404-4449-A1DA-6E1649FAB2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00718-6418-BDB6-73F5-94F9F51F83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4144B-8D84-263C-5CF2-A0B8DF257C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D2B05-F817-DAB8-E0A8-905FC4ECF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1594022"/>
            <a:ext cx="4572871" cy="443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52738-A791-ACB6-768C-D7D124C4F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AA210-F1CE-4D7C-F00F-6C8B215D56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3C39D-DF3E-D5C6-A748-2E622A076A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4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0FDAE7-8C30-F331-D510-2626023F590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7214C-661C-4E0D-3CC8-94B1423C7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061" y="1403457"/>
            <a:ext cx="3634878" cy="354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12A5E-729E-5C0A-D4A8-6F4D48C5F6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B1A7C-D965-1E3A-BCA3-F0FA58A8E1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B7E72-CF30-CCB3-39E7-B9C9C3B84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FAA95-09D7-2412-3C72-04FFC3085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8352" y="1327172"/>
            <a:ext cx="2190682" cy="4703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80E88-674A-C622-9C64-EFE6F603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24758-B3BC-2E6A-063E-A557ADED9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F5C05-06F2-088A-B85F-02FA1C3DEA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16BD0-F41E-FBB0-AC9B-8791CE269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68828" y="1293429"/>
            <a:ext cx="4651642" cy="52299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2FE18-3460-C353-BFD7-10157A3C5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8B9BB-9690-B9F6-C726-402680D6EA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A0AE53-17DD-A87B-2A28-480659BCD9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286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39D40DE-EB86-5F32-28E6-303C7992B63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4129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80E88-674A-C622-9C64-EFE6F6030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24758-B3BC-2E6A-063E-A557ADED9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F5C05-06F2-088A-B85F-02FA1C3DEA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513C4C31-FA94-D112-ABF9-B2E37E4546A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543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2FE18-3460-C353-BFD7-10157A3C5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8B9BB-9690-B9F6-C726-402680D6EA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A0AE53-17DD-A87B-2A28-480659BCD9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C5026ABA-700A-3C99-CB19-DAACC04CC16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31681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52738-A791-ACB6-768C-D7D124C4F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AA210-F1CE-4D7C-F00F-6C8B215D5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3C39D-DF3E-D5C6-A748-2E622A076A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C413B2B5-E6FF-D923-B286-E757DEE720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90633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0FDAE7-8C30-F331-D510-2626023F590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12A5E-729E-5C0A-D4A8-6F4D48C5F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943" y="6262132"/>
            <a:ext cx="1924692" cy="26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B1A7C-D965-1E3A-BCA3-F0FA58A8E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B7E72-CF30-CCB3-39E7-B9C9C3B84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6B3590FF-8289-5043-7530-287C7372396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06031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FB1B8-927F-F127-ECC1-C5AA85D3F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98" y="4024737"/>
            <a:ext cx="2288002" cy="200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9422" y="11864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0312" y="1763034"/>
            <a:ext cx="931880" cy="59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CA3E3-6F5B-728F-1CC8-EA2498720A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244" y="4024737"/>
            <a:ext cx="1333896" cy="200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076F0-97CC-C013-9838-52D3E59FE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2867" y="4642015"/>
            <a:ext cx="922377" cy="1383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9081" y="1107470"/>
            <a:ext cx="771954" cy="49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0849D-98C2-0250-E43A-FF65DED2C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84B12-233D-6C94-D818-5A5771BC5A0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4E3DF-64F4-D933-DD0D-FBBCC9FB34EC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2162160-C6D6-FEE7-EB38-764188ECE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E9FAB06-579E-997C-D507-3C7DE96A6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01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EEC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47650-839D-64FC-8B9B-16DF3BE46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1775" y="251505"/>
            <a:ext cx="3068225" cy="2848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DD096-AB7B-F0B2-4D84-F219EAC2C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998" y="2998309"/>
            <a:ext cx="4833085" cy="3027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AC29A-9C15-311F-FE03-44D2C6F4D5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E8486-0EE3-E15E-01B5-EBDC736BE9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13EA2-3299-D5A3-15C6-76FA66974104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FCCCA3-CA4B-DCFB-9A01-49D4180F5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6E6A915-51C2-4EBF-53BC-0B5DC7E3B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3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CBC66-CA1A-6D97-EBAF-C1076AC49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998" y="2342273"/>
            <a:ext cx="2667350" cy="3683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98F48-458A-A5A8-9EE2-10C62B0D57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8492" y="1801504"/>
            <a:ext cx="2211508" cy="2444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BA2CF2-D81D-38ED-A568-53A9829493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D19EF-7BB1-D768-C46D-866D06D5C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E5FB9-C997-0B21-B639-A4320B75F8E1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B40E0A-0316-6C28-7C92-77F467049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21FCB2-B93B-9C25-56A5-D33FE27D0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64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FAB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A6207-5E81-F1A0-6B3E-F89F3B56D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912" y="4574465"/>
            <a:ext cx="2849355" cy="1522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610E5-A200-A1BA-A4EC-C15DEB105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0806" y="4343566"/>
            <a:ext cx="959123" cy="1687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6D852-2BC4-0F33-FF1B-E51262F71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3889" y="3998752"/>
            <a:ext cx="1155137" cy="2032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E3957-660C-DC7A-618D-EFAE302208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8004" y="2027774"/>
            <a:ext cx="1202045" cy="770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7284E-9009-94FE-E4C6-A86089410B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951" y="1205856"/>
            <a:ext cx="2343386" cy="200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23C4-567D-C82F-46C3-BC956AE953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DA80A-8733-9160-77D8-D0C09D1FC3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45D0E-524D-A8FD-C2A4-0912C93EB6FA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804798-D62B-8E22-EC07-CCDD6314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7CCA334-D3FC-F093-4C53-33542CF68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90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kalvo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5305" y="1253698"/>
            <a:ext cx="931880" cy="59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316" y="1107470"/>
            <a:ext cx="771954" cy="49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E9531-13F5-CE7A-AB63-D35F6183F5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15924" y="2371226"/>
            <a:ext cx="1706473" cy="36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C7433-4F2F-85A1-36D1-705393735D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3372" y="3703525"/>
            <a:ext cx="771954" cy="49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51504-0A27-1AA1-E439-EAFDA354A2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389B9-AFC0-F9D6-D033-C74B9A7C74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FA486-D675-63E2-B1E4-BC44281B4540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CB3C6E-CE0D-98D7-A8E2-203BB6DD4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ACA5602-4C8E-915C-95E3-E4888267E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61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kalvo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ECFC-97EC-54E9-185A-D18DF274E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86BB6-53EA-FCE3-1767-AE3769891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312" y="2063366"/>
            <a:ext cx="931880" cy="59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9A5BB-D99E-D6AC-37DE-C8CAB0EE53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316" y="1107470"/>
            <a:ext cx="771954" cy="49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1712B-0295-77DE-0519-07B5387C39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21804" y="2703165"/>
            <a:ext cx="3266352" cy="3672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7D65C1-A1D2-1C99-6665-CC55262637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0C04A-2A48-697B-873C-B9B1137CEA2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6B4F7-7BE6-8BA3-C2C5-522F5472CAED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5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D452-B069-3513-7895-1E05AC4060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5B21D32-70E9-80F8-C4B9-2B5132531D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9598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kalv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7BDEF-49EB-F2C9-E876-1638A73B3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58C2D-81B9-EC7A-33F3-C1A11EA0FC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9157" y="2632772"/>
            <a:ext cx="3651811" cy="495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B593C4-8031-9BC9-7A08-9B05051256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827" y="2140666"/>
            <a:ext cx="2878768" cy="47173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D5F2C8-174E-2CAF-4024-9C30CEAB33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9157" y="3554604"/>
            <a:ext cx="2173215" cy="495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59462-58A7-0C5C-E5F7-D422BCD20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1352" y="3554604"/>
            <a:ext cx="2173215" cy="4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5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kalv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7BDEF-49EB-F2C9-E876-1638A73B3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58C2D-81B9-EC7A-33F3-C1A11EA0FC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9157" y="2632772"/>
            <a:ext cx="3651811" cy="495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85A38-BDB2-E590-7C48-46A4C47EE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885" y="1563756"/>
            <a:ext cx="3832652" cy="5307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309851-3655-BBF4-5043-6A2A116544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9157" y="3554604"/>
            <a:ext cx="2173215" cy="495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244A8-44AE-F5E9-CC7A-C88C314D40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1352" y="3554604"/>
            <a:ext cx="2173215" cy="4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34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42056-FD20-5939-2E02-6C6B6519C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613" y="974290"/>
            <a:ext cx="1448268" cy="1693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DE460-E908-B0C3-A199-BB4FE1518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0608" y="6262132"/>
            <a:ext cx="1924692" cy="26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14DFA-1E5B-D19A-1CAB-A873EFAE80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54043" y="1587761"/>
            <a:ext cx="1874113" cy="100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6422D3-EEF0-B43C-886F-786C334074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90318" y="896248"/>
            <a:ext cx="790256" cy="1696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78C61-DD34-5389-7EE5-7D18572445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02979" y="906408"/>
            <a:ext cx="1644999" cy="1849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0A0FF2-ABF4-F3DC-5745-062AE4407B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60608" y="1154406"/>
            <a:ext cx="1429244" cy="1394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7D69AF-4A6E-676A-5716-E87D23DD25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6785" y="3559097"/>
            <a:ext cx="1792576" cy="1620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F0861-A7BE-0D72-D593-B8F63F2BDDB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576097" y="3468205"/>
            <a:ext cx="1301286" cy="1802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D428E0-B126-D7DC-E498-53B2928771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4119" y="3578675"/>
            <a:ext cx="1016756" cy="15810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27E0F-4FF7-904D-F864-A62D111450B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27611" y="3594574"/>
            <a:ext cx="1595736" cy="1549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026685-930B-C6D3-51C0-C7C561A4A6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940083" y="3456936"/>
            <a:ext cx="1073767" cy="1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11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DE460-E908-B0C3-A199-BB4FE1518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0608" y="6262132"/>
            <a:ext cx="1924692" cy="261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2AC1B-9161-317F-569B-CA4F5825C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329" y="3280793"/>
            <a:ext cx="1885008" cy="1885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3EAD1-BA16-5ABB-C27E-D825776A04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70129" y="3280793"/>
            <a:ext cx="1885008" cy="188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B3403F-92F4-6902-3A02-2AAF04A30D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07662" y="3285485"/>
            <a:ext cx="1885008" cy="1896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EFCEAC-3D2B-FD62-6C5E-58F4906F17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9329" y="1021587"/>
            <a:ext cx="1885008" cy="188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27191-3F33-2EFE-226A-7FA95DAE7A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70129" y="1021587"/>
            <a:ext cx="1885008" cy="188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28074-0236-4153-200C-35752FA7F13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07662" y="1021587"/>
            <a:ext cx="1885008" cy="1885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8E54F3-8041-799D-627A-D4FB5956A9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1729" y="1021587"/>
            <a:ext cx="1910141" cy="18850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48C867-7468-44B5-4D62-4D793994B8E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40929" y="1021587"/>
            <a:ext cx="1885008" cy="18850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BF5903-724B-AB5E-7D06-C301EEF6DE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11729" y="3280794"/>
            <a:ext cx="1910141" cy="19053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F8AE59-A92C-F34B-F58F-F3C8C4E76AE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40929" y="3280793"/>
            <a:ext cx="1885008" cy="18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6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CE429-C314-0E3A-F662-9813A4CF0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6744" y="1021877"/>
            <a:ext cx="940914" cy="1029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7F68E-CE8D-8877-4624-8746961AA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218" y="1019750"/>
            <a:ext cx="946141" cy="946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DE460-E908-B0C3-A199-BB4FE1518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60608" y="6262132"/>
            <a:ext cx="1924692" cy="26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A3989-30A5-1018-AFCD-B5B7D25C10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52262" y="1030205"/>
            <a:ext cx="935686" cy="93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1CDAC-0339-8998-8E37-BB56887164D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37851" y="1030205"/>
            <a:ext cx="1089891" cy="1006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42BDBF-1805-F74B-59DC-26155DD8C2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24139" y="2188924"/>
            <a:ext cx="943526" cy="959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5B87E-80A2-FF81-EBB0-54F5C271FE4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71345" y="2190667"/>
            <a:ext cx="1089891" cy="947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0C0958-098A-E473-6DA9-4D3FEBC8F44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64916" y="2187602"/>
            <a:ext cx="950571" cy="950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7AF72B-69F0-3275-9364-653DDDF86FA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19167" y="2187601"/>
            <a:ext cx="998297" cy="961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82DB7B-B642-18E4-91B1-4B0067C5B49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021145" y="2188924"/>
            <a:ext cx="946716" cy="1062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ADB27-0207-84DB-98FA-AC005354C9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26928" y="3621423"/>
            <a:ext cx="974130" cy="1066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4C5D41-2D0F-999B-1B63-5E4ABC8E5C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911080" y="3621424"/>
            <a:ext cx="973137" cy="9731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763EC5-380A-9A6E-D09A-C5E36FB157F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102659" y="3621424"/>
            <a:ext cx="973138" cy="973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B4E75-7E00-78BD-82B5-B29A978E197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94239" y="3621423"/>
            <a:ext cx="1123910" cy="1037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AD1438-8223-EF5F-E986-B7CC65EF1F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25896" y="4808905"/>
            <a:ext cx="966748" cy="9826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A2FF77-4439-BDF8-D854-E61D3DF2B2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368071" y="4812566"/>
            <a:ext cx="1115165" cy="9694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9BE8A2-BA06-77F4-FC03-E8A58DF079B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58663" y="4808906"/>
            <a:ext cx="973139" cy="9731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012B8-43B7-41EF-C10C-C9F550BA682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807229" y="4808905"/>
            <a:ext cx="1020375" cy="982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495BDA-24F5-926B-1878-24FFD245C18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003031" y="4808905"/>
            <a:ext cx="973139" cy="1092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83CBD-77C9-83AB-0687-F2188715D9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761481" y="1023670"/>
            <a:ext cx="940914" cy="940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9751A-DCEA-E58F-B748-BBB587C7011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677644" y="1030204"/>
            <a:ext cx="948087" cy="948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C30C1-2825-37A1-B595-9A80B273B68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724415" y="3631254"/>
            <a:ext cx="963307" cy="963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313AC-693C-96DD-B052-478EC098C9F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636591" y="3611879"/>
            <a:ext cx="982681" cy="9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1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9620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7ECBD7-6868-196C-DB66-E8E4E553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5453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7EE379-E0D9-C4B8-525D-E446B06D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6303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3.emf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75B6B-A566-6D2C-D9FB-973D1D88FF29}"/>
              </a:ext>
            </a:extLst>
          </p:cNvPr>
          <p:cNvSpPr/>
          <p:nvPr userDrawn="1"/>
        </p:nvSpPr>
        <p:spPr>
          <a:xfrm>
            <a:off x="1" y="6120582"/>
            <a:ext cx="12192000" cy="73741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E8820-8C1E-C2CF-6535-3421F681E4F8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123371-7626-41FF-2E80-2EBCEC07F0D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542279" y="6345857"/>
            <a:ext cx="1854863" cy="251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984C-A7AD-B042-2AD3-C048FF60A1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660785" y="6361445"/>
            <a:ext cx="1105015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8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23" r:id="rId2"/>
    <p:sldLayoutId id="2147484101" r:id="rId3"/>
    <p:sldLayoutId id="2147484026" r:id="rId4"/>
    <p:sldLayoutId id="2147484027" r:id="rId5"/>
    <p:sldLayoutId id="2147484028" r:id="rId6"/>
    <p:sldLayoutId id="2147484030" r:id="rId7"/>
    <p:sldLayoutId id="2147484065" r:id="rId8"/>
    <p:sldLayoutId id="2147484066" r:id="rId9"/>
    <p:sldLayoutId id="2147484067" r:id="rId10"/>
    <p:sldLayoutId id="2147484068" r:id="rId11"/>
    <p:sldLayoutId id="2147484057" r:id="rId12"/>
    <p:sldLayoutId id="2147484062" r:id="rId13"/>
    <p:sldLayoutId id="2147484031" r:id="rId14"/>
    <p:sldLayoutId id="2147484058" r:id="rId15"/>
    <p:sldLayoutId id="2147484063" r:id="rId16"/>
    <p:sldLayoutId id="2147484060" r:id="rId17"/>
    <p:sldLayoutId id="21474840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E8820-8C1E-C2CF-6535-3421F681E4F8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123371-7626-41FF-2E80-2EBCEC07F0DA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542279" y="6345857"/>
            <a:ext cx="1854863" cy="25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E41C-D4B9-B932-CC41-E3EAEC8C4F8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0660784" y="6357677"/>
            <a:ext cx="1112400" cy="2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  <p:sldLayoutId id="2147484078" r:id="rId17"/>
    <p:sldLayoutId id="2147484079" r:id="rId18"/>
    <p:sldLayoutId id="2147484080" r:id="rId19"/>
    <p:sldLayoutId id="2147484081" r:id="rId20"/>
    <p:sldLayoutId id="2147484082" r:id="rId21"/>
    <p:sldLayoutId id="2147484083" r:id="rId22"/>
    <p:sldLayoutId id="2147484084" r:id="rId23"/>
    <p:sldLayoutId id="2147484085" r:id="rId24"/>
    <p:sldLayoutId id="214748408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25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102" r:id="rId5"/>
    <p:sldLayoutId id="2147484104" r:id="rId6"/>
    <p:sldLayoutId id="2147484107" r:id="rId7"/>
    <p:sldLayoutId id="2147484108" r:id="rId8"/>
    <p:sldLayoutId id="2147484109" r:id="rId9"/>
    <p:sldLayoutId id="2147484110" r:id="rId10"/>
    <p:sldLayoutId id="2147484049" r:id="rId11"/>
    <p:sldLayoutId id="2147484050" r:id="rId12"/>
    <p:sldLayoutId id="2147484051" r:id="rId13"/>
    <p:sldLayoutId id="2147484052" r:id="rId14"/>
    <p:sldLayoutId id="2147484105" r:id="rId15"/>
    <p:sldLayoutId id="2147484106" r:id="rId16"/>
    <p:sldLayoutId id="2147484053" r:id="rId17"/>
    <p:sldLayoutId id="214748405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908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hyperlink" Target="https://tilaneuvojat.ruokavirasto.fi/#/fi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hyperlink" Target="https://www.ruokavirasto.fi/tuet/maatalous/neuvontakorvaus/neuvontaosioiden-muutos-2023/" TargetMode="Externa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6D52-8865-927C-5844-EEA224CD7E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Maatilojen neuvontapalvelut 2023-2027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E269E-0985-78EF-3BD4-8C9A845FD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8A7ACE-B59D-6188-1945-131BDD1A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5" y="5937250"/>
            <a:ext cx="26289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579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2134A45-D737-75C0-1733-50F3D77107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261722"/>
            <a:ext cx="10632439" cy="3886936"/>
          </a:xfrm>
        </p:spPr>
        <p:txBody>
          <a:bodyPr>
            <a:normAutofit fontScale="92500" lnSpcReduction="20000"/>
          </a:bodyPr>
          <a:lstStyle/>
          <a:p>
            <a:r>
              <a:rPr lang="fi-FI" sz="220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Kenelle tarkoitettu :</a:t>
            </a:r>
          </a:p>
          <a:p>
            <a:pPr lvl="1"/>
            <a:r>
              <a:rPr lang="fi-FI" sz="220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Viljelijä, joka harjoittaa maataloutta (koolla ja tuotantosuunnalla ei vaikutusta)</a:t>
            </a:r>
          </a:p>
          <a:p>
            <a:pPr lvl="1"/>
            <a:r>
              <a:rPr lang="fi-FI" sz="220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Rekisteröity yhdistys tai vesilain mukainen yhteisö, joka </a:t>
            </a:r>
            <a:r>
              <a:rPr lang="fi-FI" sz="2200" dirty="0">
                <a:solidFill>
                  <a:srgbClr val="343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tekemässä ympäristösopimusta.</a:t>
            </a:r>
            <a:endParaRPr lang="fi-FI" sz="2200" i="0" dirty="0">
              <a:solidFill>
                <a:srgbClr val="34384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Voi saada EU-maaseuturahastosta rahoitettavaa neuvontaa 10 000 euron edestä vuosina 2023–27.</a:t>
            </a:r>
          </a:p>
          <a:p>
            <a:r>
              <a:rPr lang="fi-FI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 -</a:t>
            </a:r>
            <a:r>
              <a:rPr lang="fi-FI" i="0" dirty="0" err="1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maaseuturahasto</a:t>
            </a:r>
            <a:r>
              <a:rPr lang="fi-FI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korvaa neuvontakäynnin hinnasta 75 euroa/tunti + matkakulut.</a:t>
            </a:r>
          </a:p>
          <a:p>
            <a:r>
              <a:rPr lang="fi-FI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Jos neuvonta maksaa enemmän, neuvoja sopii hinnasta viljelijän kanssa.</a:t>
            </a:r>
          </a:p>
          <a:p>
            <a:r>
              <a:rPr lang="fi-FI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Viljelijä maksaa neuvonnasta mahdollisen 75 euroa/tunti ylittävän osuuden ja arvonlisäveron osuuden.</a:t>
            </a:r>
          </a:p>
          <a:p>
            <a:r>
              <a:rPr lang="fi-FI" dirty="0">
                <a:solidFill>
                  <a:srgbClr val="37373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Neuvoja hakee kustannuksiin tuen suoraan ELY-keskuksesta. </a:t>
            </a:r>
            <a:endParaRPr lang="fi-FI" i="0" dirty="0">
              <a:solidFill>
                <a:srgbClr val="34384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Neuvo -neuvojia on Ruokaviraston hyväksymässä ja </a:t>
            </a: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lläpitämässä </a:t>
            </a: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neuvojarekisterissä</a:t>
            </a: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Neuvontaa antavat muun muassa </a:t>
            </a:r>
            <a:r>
              <a:rPr lang="fi-FI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ProAgriat</a:t>
            </a: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 terveydenhuoltoa tekevät eläinlääkärit. </a:t>
            </a:r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ABFFB06-DE2E-A4BC-819E-55FD8DF9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6619"/>
            <a:ext cx="10632439" cy="785813"/>
          </a:xfrm>
        </p:spPr>
        <p:txBody>
          <a:bodyPr>
            <a:normAutofit/>
          </a:bodyPr>
          <a:lstStyle/>
          <a:p>
            <a:r>
              <a:rPr lang="fi-FI" sz="2400" b="1" dirty="0">
                <a:solidFill>
                  <a:srgbClr val="37373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Maatilojen neuvontapalvelut Neuvo </a:t>
            </a:r>
            <a:r>
              <a:rPr lang="fi-FI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auttaa ja tarjoaa</a:t>
            </a:r>
            <a:r>
              <a:rPr lang="fi-FI" sz="2400" b="1" dirty="0">
                <a:solidFill>
                  <a:srgbClr val="37373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maatiloille edullisia asiantuntijapalveluita </a:t>
            </a:r>
            <a:endParaRPr lang="fi-FI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01FCDB-DA3B-A94B-26F4-218773C0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63710"/>
            <a:ext cx="26289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 descr="Kuva, joka sisältää kohteen aita, ruoho, lammas, nisäkäs&#10;&#10;Kuvaus luotu automaattisesti">
            <a:extLst>
              <a:ext uri="{FF2B5EF4-FFF2-40B4-BE49-F238E27FC236}">
                <a16:creationId xmlns:a16="http://schemas.microsoft.com/office/drawing/2014/main" id="{7E655E9B-1C80-C646-24B6-1286F54A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99" y="5231737"/>
            <a:ext cx="5037596" cy="135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94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3E74330-1139-0CC6-AEA8-5FE27F73D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198" y="1024023"/>
            <a:ext cx="10632439" cy="47569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1. </a:t>
            </a: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Maatilojen muutoskestävyys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Kilpailukyvyn parantaminen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Arvoketju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Ilmastonmuutoksen hillitseminen ja ilmastomuutokseen sopeutuminen sekä kestävä energia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Kestävä kehitys ja luonnonvarat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Luonnon monimuotoisuus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Nuoret viljelijät ja uudet yrittäjät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8. Työllisyys ja kasvu</a:t>
            </a:r>
          </a:p>
          <a:p>
            <a:pPr marL="0" indent="0">
              <a:buNone/>
            </a:pPr>
            <a:b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200" b="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9. Ruokaturva ja eläinten hyvinvointi</a:t>
            </a:r>
            <a:endParaRPr lang="fi-FI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E6B3073-C697-64F1-BE76-4FBA7765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7386"/>
            <a:ext cx="10632439" cy="785813"/>
          </a:xfrm>
        </p:spPr>
        <p:txBody>
          <a:bodyPr>
            <a:normAutofit/>
          </a:bodyPr>
          <a:lstStyle/>
          <a:p>
            <a:r>
              <a:rPr lang="fi-FI" sz="2400" i="0" dirty="0">
                <a:solidFill>
                  <a:srgbClr val="343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Neuvontaa voi saada eri neuvontaosioista: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F75E55-D2FB-7600-C2EC-81BA5604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729864"/>
            <a:ext cx="26289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va 9" descr="Kuva, joka sisältää kohteen ruoho, ulko, henkilö, taivas&#10;&#10;Kuvaus luotu automaattisesti">
            <a:extLst>
              <a:ext uri="{FF2B5EF4-FFF2-40B4-BE49-F238E27FC236}">
                <a16:creationId xmlns:a16="http://schemas.microsoft.com/office/drawing/2014/main" id="{19B58C68-B39C-EDBB-4CDC-E8448892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63" y="2910464"/>
            <a:ext cx="4944279" cy="328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47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9CD6CB7-A33A-02B8-DF7B-C0E179FC86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869910"/>
            <a:ext cx="10632439" cy="5537771"/>
          </a:xfrm>
        </p:spPr>
        <p:txBody>
          <a:bodyPr>
            <a:normAutofit/>
          </a:bodyPr>
          <a:lstStyle/>
          <a:p>
            <a:pPr marL="0" lvl="0" indent="0">
              <a:spcAft>
                <a:spcPts val="210"/>
              </a:spcAft>
              <a:buNone/>
            </a:pPr>
            <a:r>
              <a:rPr lang="fi-FI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Esimerkkejä neuvonta-aiheista</a:t>
            </a: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Pitäisi laskea tuotannon kannattavuutta, tuotteiden katteita ja tuotantokustannuksia, </a:t>
            </a:r>
            <a:b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laatia liiketoimintasuunnitelma,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Paikallaan olisi tehdä laskelmia ja suunnitelmia maatilan taloudesta, nykyaikaistamisesta ja kilpailukyvyn parantamisesta,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Suunnitelmissa on tuotantosuunnan muutos, luomu kiinnostaa,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Velkaneuvonta tai apu verosuunnitteluun ei olisi pahitteeksi, 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Suunnitelmissa energiatehokkuuden parantaminen ja uudet energiaratkaisut,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Tukiehtojen ymmärtämisessä on haasteita ja valvonta jännittää,</a:t>
            </a: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Eläinten hyvinvoinnin ja työympäristön parantamiseen pitäisi saada lisää näkemystä,</a:t>
            </a: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Suunnitelmissa on sukupolvenvaihdos, investointi, </a:t>
            </a:r>
            <a:b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i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yhtiöittäminen ja näihin tarvitsisi tehdä alustavia laskelmia ja on tarve neuvonnalle,</a:t>
            </a:r>
          </a:p>
          <a:p>
            <a:pPr marL="34290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Sosiaalinen ulottuvuus mukana neuvonnassa, mm. työaikalainsäädäntö ja viljelijöiden hyvinvointi. </a:t>
            </a:r>
          </a:p>
          <a:p>
            <a:pPr marL="34290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r>
              <a:rPr lang="fi-FI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Lisää Ruokaviraston sivulla: </a:t>
            </a:r>
            <a:r>
              <a:rPr lang="fi-FI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Neuvontaosiot ja -aiheet</a:t>
            </a:r>
            <a:endParaRPr lang="fi-FI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210"/>
              </a:spcAft>
              <a:buFont typeface="Symbol" panose="05050102010706020507" pitchFamily="18" charset="2"/>
              <a:buChar char=""/>
            </a:pPr>
            <a:endParaRPr lang="fi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7CADC4B-D399-6B8A-4D58-34F6481A4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00"/>
            <a:ext cx="10632439" cy="785813"/>
          </a:xfrm>
        </p:spPr>
        <p:txBody>
          <a:bodyPr/>
          <a:lstStyle/>
          <a:p>
            <a:r>
              <a:rPr lang="fi-FI"/>
              <a:t>Neuvonta tilan tarpeiden mukaisesti:</a:t>
            </a:r>
            <a:endParaRPr lang="fi-FI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C7DCE5-12F8-80CA-38F4-F03E680A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24137"/>
            <a:ext cx="26289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B39CAB-F18E-2E88-7D56-17E566FB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363622" cy="100757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Neuvonta 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tarkoitettu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kaikille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viljelijöille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koosta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ja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tuotantosuunnasta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riippumatta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fi-FI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20D609-5130-84A6-23E9-F87205330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4"/>
            <a:ext cx="7271156" cy="4209509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Asiantuntijapalveluiden käytössä ei kannata aikailla. </a:t>
            </a:r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fi-F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Kaikkea ei tarvitse selvittää itse. Säästää aikaa, kun kysyy asiantuntijalta. </a:t>
            </a:r>
          </a:p>
          <a:p>
            <a:r>
              <a:rPr lang="fi-F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Neuvontapalvelut käynnistyi vuonna 2015. Neuvontapalveluita on Kainuussa käyttänyt 453 tilaa (tilanne 13.2.2023). Aktiivitiloja Kainuussa oli 658 kpl vuonna 2022. </a:t>
            </a:r>
            <a:br>
              <a:rPr lang="fi-F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i-F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Osa tiloista ei ole vielä käyttänyt neuvontapalveluita ollenkaan! </a:t>
            </a:r>
            <a:endParaRPr lang="fi-FI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fi-FI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Lisätietoja:</a:t>
            </a:r>
          </a:p>
          <a:p>
            <a:r>
              <a:rPr lang="fi-FI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yritysasiantuntija Eeva Heikkinen, p. 0295 023 539, </a:t>
            </a:r>
            <a:br>
              <a:rPr lang="fi-FI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eeva.heikkinen@ely-keskus.fi</a:t>
            </a:r>
          </a:p>
          <a:p>
            <a:endParaRPr lang="fi-FI" dirty="0"/>
          </a:p>
        </p:txBody>
      </p:sp>
      <p:pic>
        <p:nvPicPr>
          <p:cNvPr id="9" name="Sisällön paikkamerkki 8" descr="Kuva, joka sisältää kohteen sisä, kukka, nisäkäs, kasvi&#10;&#10;Kuvaus luotu automaattisesti">
            <a:extLst>
              <a:ext uri="{FF2B5EF4-FFF2-40B4-BE49-F238E27FC236}">
                <a16:creationId xmlns:a16="http://schemas.microsoft.com/office/drawing/2014/main" id="{C69836B9-67EE-6B91-0D08-41E346AF95A3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/>
          <a:stretch>
            <a:fillRect/>
          </a:stretch>
        </p:blipFill>
        <p:spPr>
          <a:xfrm>
            <a:off x="8024116" y="1096428"/>
            <a:ext cx="4001030" cy="268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4694C4-C1AC-3DFB-5308-7D61EC48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42" y="4685016"/>
            <a:ext cx="3478833" cy="121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555878"/>
      </p:ext>
    </p:extLst>
  </p:cSld>
  <p:clrMapOvr>
    <a:masterClrMapping/>
  </p:clrMapOvr>
</p:sld>
</file>

<file path=ppt/theme/theme1.xml><?xml version="1.0" encoding="utf-8"?>
<a:theme xmlns:a="http://schemas.openxmlformats.org/drawingml/2006/main" name="Sisältökalvot">
  <a:themeElements>
    <a:clrScheme name="Maaseutu-f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30E0E9"/>
      </a:accent4>
      <a:accent5>
        <a:srgbClr val="E7B65C"/>
      </a:accent5>
      <a:accent6>
        <a:srgbClr val="F7928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sältökalvot - Ei alareunaa">
  <a:themeElements>
    <a:clrScheme name="Maaseutu-f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30E0E9"/>
      </a:accent4>
      <a:accent5>
        <a:srgbClr val="E7B65C"/>
      </a:accent5>
      <a:accent6>
        <a:srgbClr val="F7928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net, välikalvot, loppukalvo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aafiset element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B1AE0FE23D6459113E48C7AFF170E" ma:contentTypeVersion="10" ma:contentTypeDescription="Create a new document." ma:contentTypeScope="" ma:versionID="87d9173894724cc144633b1646d8d4ff">
  <xsd:schema xmlns:xsd="http://www.w3.org/2001/XMLSchema" xmlns:xs="http://www.w3.org/2001/XMLSchema" xmlns:p="http://schemas.microsoft.com/office/2006/metadata/properties" xmlns:ns2="0123031f-e947-4b25-8dfc-c4abd861bdf2" xmlns:ns3="96dd3c4d-fbd0-4b9a-88ac-301973ed0ddc" targetNamespace="http://schemas.microsoft.com/office/2006/metadata/properties" ma:root="true" ma:fieldsID="665849f6b76df3920c2d989a2e196a4b" ns2:_="" ns3:_="">
    <xsd:import namespace="0123031f-e947-4b25-8dfc-c4abd861bdf2"/>
    <xsd:import namespace="96dd3c4d-fbd0-4b9a-88ac-301973ed0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3031f-e947-4b25-8dfc-c4abd861b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d3c4d-fbd0-4b9a-88ac-301973ed0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3E8508-7A8D-4FD6-B7FA-BA0B8466B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23031f-e947-4b25-8dfc-c4abd861bdf2"/>
    <ds:schemaRef ds:uri="96dd3c4d-fbd0-4b9a-88ac-301973ed0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8D0D63-99E9-4BC3-B811-55E4400300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Maaseutuohjelman_yhteinen_esityspohja_2021_240221</Template>
  <TotalTime>3393</TotalTime>
  <Words>383</Words>
  <Application>Microsoft Office PowerPoint</Application>
  <PresentationFormat>Laajakuva</PresentationFormat>
  <Paragraphs>42</Paragraphs>
  <Slides>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5</vt:i4>
      </vt:variant>
    </vt:vector>
  </HeadingPairs>
  <TitlesOfParts>
    <vt:vector size="14" baseType="lpstr">
      <vt:lpstr>Arial</vt:lpstr>
      <vt:lpstr>Calibri</vt:lpstr>
      <vt:lpstr>Roboto</vt:lpstr>
      <vt:lpstr>Symbol</vt:lpstr>
      <vt:lpstr>Tahoma</vt:lpstr>
      <vt:lpstr>Sisältökalvot</vt:lpstr>
      <vt:lpstr>Sisältökalvot - Ei alareunaa</vt:lpstr>
      <vt:lpstr>Kannet, välikalvot, loppukalvot</vt:lpstr>
      <vt:lpstr>Graafiset elementit</vt:lpstr>
      <vt:lpstr>Maatilojen neuvontapalvelut 2023-2027</vt:lpstr>
      <vt:lpstr>Maatilojen neuvontapalvelut Neuvo auttaa ja tarjoaa maatiloille edullisia asiantuntijapalveluita </vt:lpstr>
      <vt:lpstr>Neuvontaa voi saada eri neuvontaosioista:</vt:lpstr>
      <vt:lpstr>Neuvonta tilan tarpeiden mukaisesti:</vt:lpstr>
      <vt:lpstr>Neuvonta on tarkoitettu kaikille viljelijöille tilan koosta ja tuotantosuunnasta riippumatta!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Tulosviestintä 2022</dc:title>
  <dc:creator>Nivukoski Emilia (Ruokavirasto)</dc:creator>
  <cp:lastModifiedBy>Pöppönen Sirpa</cp:lastModifiedBy>
  <cp:revision>126</cp:revision>
  <cp:lastPrinted>2018-08-24T13:32:20Z</cp:lastPrinted>
  <dcterms:created xsi:type="dcterms:W3CDTF">2022-04-05T10:40:53Z</dcterms:created>
  <dcterms:modified xsi:type="dcterms:W3CDTF">2023-02-23T08:35:06Z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  <property fmtid="{D5CDD505-2E9C-101B-9397-08002B2CF9AE}" pid="3" name="ContentTypeId">
    <vt:lpwstr>0x010100D85B1AE0FE23D6459113E48C7AFF170E</vt:lpwstr>
  </property>
</Properties>
</file>