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tanja.ruotsalainen@edukajaani.f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69E8047F-F10F-4CC9-9D09-035E19B681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                  NOPO</a:t>
            </a:r>
            <a:br>
              <a:rPr lang="fi-FI" dirty="0"/>
            </a:br>
            <a:r>
              <a:rPr lang="fi-FI" dirty="0"/>
              <a:t>nivelvaiheen opinto-ohjaaja</a:t>
            </a:r>
            <a:br>
              <a:rPr lang="fi-FI" dirty="0"/>
            </a:br>
            <a:r>
              <a:rPr lang="fi-FI" dirty="0"/>
              <a:t>                  2020-21</a:t>
            </a:r>
          </a:p>
        </p:txBody>
      </p:sp>
    </p:spTree>
    <p:extLst>
      <p:ext uri="{BB962C8B-B14F-4D97-AF65-F5344CB8AC3E}">
        <p14:creationId xmlns:p14="http://schemas.microsoft.com/office/powerpoint/2010/main" val="2897911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53C2AEFD-247A-4E13-9930-9BFF1A3B1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057" y="513321"/>
            <a:ext cx="9905998" cy="888549"/>
          </a:xfrm>
        </p:spPr>
        <p:txBody>
          <a:bodyPr>
            <a:normAutofit/>
          </a:bodyPr>
          <a:lstStyle/>
          <a:p>
            <a:r>
              <a:rPr lang="fi-FI" sz="3200" dirty="0" smtClean="0"/>
              <a:t>MITÄ JA KEILLE</a:t>
            </a:r>
            <a:endParaRPr lang="fi-FI" sz="3200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="" xmlns:a16="http://schemas.microsoft.com/office/drawing/2014/main" id="{ED5FEAB1-384C-40C4-AF5C-19371D667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350" y="1638937"/>
            <a:ext cx="9905999" cy="4047068"/>
          </a:xfrm>
        </p:spPr>
        <p:txBody>
          <a:bodyPr>
            <a:normAutofit fontScale="85000" lnSpcReduction="10000"/>
          </a:bodyPr>
          <a:lstStyle/>
          <a:p>
            <a:r>
              <a:rPr lang="fi-FI" sz="3500" dirty="0"/>
              <a:t>Hanke 1.8.2020-31.7.2021</a:t>
            </a:r>
          </a:p>
          <a:p>
            <a:r>
              <a:rPr lang="fi-FI" sz="3600" dirty="0"/>
              <a:t>Tarjoaa tehostettua </a:t>
            </a:r>
            <a:r>
              <a:rPr lang="fi-FI" sz="3600" dirty="0" smtClean="0"/>
              <a:t>ja jalkautuvaa oppilaanohjausta</a:t>
            </a:r>
            <a:endParaRPr lang="fi-FI" sz="3500" dirty="0"/>
          </a:p>
          <a:p>
            <a:r>
              <a:rPr lang="fi-FI" sz="3500" dirty="0"/>
              <a:t>Asiakkaina 9.luokkalaiset, jotka tarvitsevat  lisätukea toisen asteen koulutussuunnitelmiin ja omien vahvuuksien löytämiseen. </a:t>
            </a:r>
          </a:p>
          <a:p>
            <a:r>
              <a:rPr lang="fi-FI" sz="3500" dirty="0" smtClean="0"/>
              <a:t>Tehostetun ohjauksen tarvetta </a:t>
            </a:r>
            <a:r>
              <a:rPr lang="fi-FI" sz="3500" dirty="0" err="1" smtClean="0"/>
              <a:t>erityis</a:t>
            </a:r>
            <a:r>
              <a:rPr lang="fi-FI" sz="3500" dirty="0" smtClean="0"/>
              <a:t>-, JOPO-ja AVO-luokkien valikoiduilla oppilailla tai mahdollisesti jonkun sairauden perusteella</a:t>
            </a:r>
            <a:endParaRPr lang="fi-FI" sz="3500" dirty="0"/>
          </a:p>
          <a:p>
            <a:pPr marL="0" indent="0">
              <a:buNone/>
            </a:pPr>
            <a:endParaRPr lang="fi-FI" sz="3300" dirty="0"/>
          </a:p>
        </p:txBody>
      </p:sp>
    </p:spTree>
    <p:extLst>
      <p:ext uri="{BB962C8B-B14F-4D97-AF65-F5344CB8AC3E}">
        <p14:creationId xmlns:p14="http://schemas.microsoft.com/office/powerpoint/2010/main" val="1495503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53C2AEFD-247A-4E13-9930-9BFF1A3B1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Yhteistyötahoja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="" xmlns:a16="http://schemas.microsoft.com/office/drawing/2014/main" id="{ED5FEAB1-384C-40C4-AF5C-19371D667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sz="3200" dirty="0"/>
              <a:t>NOPO toimii yhteistyössä  Kajaanin peruskoulujen oppilaanohjaajien, erityisopettajien, koulupsykologien, TUTKA-parin ja toisen asteen opinto-ohjaajien </a:t>
            </a:r>
            <a:r>
              <a:rPr lang="fi-FI" sz="3200" dirty="0" smtClean="0"/>
              <a:t>kanssa</a:t>
            </a:r>
            <a:r>
              <a:rPr lang="fi-FI" sz="3200" dirty="0"/>
              <a:t> </a:t>
            </a:r>
            <a:r>
              <a:rPr lang="fi-FI" sz="3200" dirty="0" smtClean="0"/>
              <a:t>sekä tarvittaessa etsivän nuorisotyön kanssa (jos nuori ei ole saanut opiskelupaikkaa tai keskeyttänyt opinnot).</a:t>
            </a:r>
          </a:p>
          <a:p>
            <a:r>
              <a:rPr lang="fi-FI" sz="3200" dirty="0" smtClean="0"/>
              <a:t> </a:t>
            </a:r>
            <a:r>
              <a:rPr lang="fi-FI" sz="3200" dirty="0"/>
              <a:t>Myös eri työnantajat ovat tärkeitä yhteistyökumppaneita esim. </a:t>
            </a:r>
            <a:r>
              <a:rPr lang="fi-FI" sz="3200" dirty="0" smtClean="0"/>
              <a:t>TET- ja </a:t>
            </a:r>
            <a:r>
              <a:rPr lang="fi-FI" sz="3200" dirty="0"/>
              <a:t>työkokeilujaksoilla</a:t>
            </a:r>
          </a:p>
          <a:p>
            <a:pPr marL="0" indent="0">
              <a:buNone/>
            </a:pPr>
            <a:endParaRPr lang="fi-FI" sz="32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21745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53C2AEFD-247A-4E13-9930-9BFF1A3B1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Toimintatapoja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="" xmlns:a16="http://schemas.microsoft.com/office/drawing/2014/main" id="{ED5FEAB1-384C-40C4-AF5C-19371D667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i-FI" sz="3200" dirty="0"/>
              <a:t>NOPO pyrkii jalkautumaan oppilaiden luo kouluille ja mahdollisuuksien mukaan tekemään vierailuja ja tutustumiskäyntejä </a:t>
            </a:r>
            <a:r>
              <a:rPr lang="fi-FI" sz="3200" dirty="0" smtClean="0"/>
              <a:t>(yritykset, koulutuspaikat) oppilaan </a:t>
            </a:r>
            <a:r>
              <a:rPr lang="fi-FI" sz="3200" dirty="0"/>
              <a:t>kanssa.</a:t>
            </a:r>
          </a:p>
          <a:p>
            <a:r>
              <a:rPr lang="fi-FI" sz="3200" dirty="0" smtClean="0"/>
              <a:t>Tukee </a:t>
            </a:r>
            <a:r>
              <a:rPr lang="fi-FI" sz="3200" dirty="0"/>
              <a:t>nuorta TET-jaksoilla</a:t>
            </a:r>
          </a:p>
          <a:p>
            <a:r>
              <a:rPr lang="fi-FI" sz="3200" dirty="0"/>
              <a:t>Pyrkii vahvistamaan nuoren arjenhallintaa ja </a:t>
            </a:r>
            <a:r>
              <a:rPr lang="fi-FI" sz="3200" dirty="0" smtClean="0"/>
              <a:t>työelämävalmiuksia</a:t>
            </a:r>
          </a:p>
          <a:p>
            <a:r>
              <a:rPr lang="fi-FI" sz="3200" dirty="0" smtClean="0"/>
              <a:t>Tukee toimenpiteitä, joiden avulla halutulle alalle pääsy mahdollistuu ja ohjaa tarvittaessa tukipalveluiden pariin </a:t>
            </a:r>
            <a:endParaRPr lang="fi-FI" sz="3200" dirty="0"/>
          </a:p>
          <a:p>
            <a:r>
              <a:rPr lang="fi-FI" sz="3200" dirty="0"/>
              <a:t>Seuraa yhteishaun etenemistä</a:t>
            </a:r>
          </a:p>
          <a:p>
            <a:r>
              <a:rPr lang="fi-FI" sz="3200" dirty="0"/>
              <a:t>”rinnalla kulkija” </a:t>
            </a:r>
          </a:p>
          <a:p>
            <a:r>
              <a:rPr lang="fi-FI" sz="3200" dirty="0"/>
              <a:t>Henkilökohtaisia haastatteluja</a:t>
            </a:r>
          </a:p>
          <a:p>
            <a:endParaRPr lang="fi-FI" sz="3200" dirty="0"/>
          </a:p>
          <a:p>
            <a:endParaRPr lang="fi-FI" sz="3200" dirty="0"/>
          </a:p>
          <a:p>
            <a:pPr marL="0" indent="0">
              <a:buNone/>
            </a:pPr>
            <a:endParaRPr lang="fi-FI" sz="32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10142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53C2AEFD-247A-4E13-9930-9BFF1A3B1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                                 NOPO</a:t>
            </a:r>
            <a:br>
              <a:rPr lang="fi-FI" dirty="0"/>
            </a:br>
            <a:r>
              <a:rPr lang="fi-FI" dirty="0"/>
              <a:t>                  nivelvaiheen opinto-ohjaaja</a:t>
            </a:r>
            <a:br>
              <a:rPr lang="fi-FI" dirty="0"/>
            </a:br>
            <a:r>
              <a:rPr lang="fi-FI" dirty="0"/>
              <a:t>                                 2020-21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="" xmlns:a16="http://schemas.microsoft.com/office/drawing/2014/main" id="{ED5FEAB1-384C-40C4-AF5C-19371D667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sz="3200" dirty="0"/>
              <a:t>Yhteystiedot: Tanja Ruotsalainen                                                     </a:t>
            </a:r>
          </a:p>
          <a:p>
            <a:pPr marL="0" indent="0">
              <a:buNone/>
            </a:pPr>
            <a:r>
              <a:rPr lang="fi-FI" sz="3200" dirty="0"/>
              <a:t>                    </a:t>
            </a:r>
            <a:r>
              <a:rPr lang="fi-FI" sz="3200" dirty="0">
                <a:hlinkClick r:id="rId2"/>
              </a:rPr>
              <a:t>tanja.ruotsalainen@edukajaani.fi</a:t>
            </a:r>
            <a:endParaRPr lang="fi-FI" sz="3200" dirty="0"/>
          </a:p>
          <a:p>
            <a:pPr marL="0" indent="0">
              <a:buNone/>
            </a:pPr>
            <a:r>
              <a:rPr lang="fi-FI" sz="3200" dirty="0"/>
              <a:t>                    puh. 0447100733</a:t>
            </a:r>
          </a:p>
          <a:p>
            <a:endParaRPr lang="fi-FI" sz="3200" dirty="0"/>
          </a:p>
          <a:p>
            <a:pPr marL="0" indent="0">
              <a:buNone/>
            </a:pPr>
            <a:endParaRPr lang="fi-FI" sz="32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876214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iri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TM04033919[[fn=Piiri]]</Template>
  <TotalTime>128</TotalTime>
  <Words>152</Words>
  <Application>Microsoft Office PowerPoint</Application>
  <PresentationFormat>Laajakuva</PresentationFormat>
  <Paragraphs>24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Tw Cen MT</vt:lpstr>
      <vt:lpstr>Piiri</vt:lpstr>
      <vt:lpstr>                  NOPO nivelvaiheen opinto-ohjaaja                   2020-21</vt:lpstr>
      <vt:lpstr>MITÄ JA KEILLE</vt:lpstr>
      <vt:lpstr>Yhteistyötahoja</vt:lpstr>
      <vt:lpstr>Toimintatapoja</vt:lpstr>
      <vt:lpstr>                                 NOPO                   nivelvaiheen opinto-ohjaaja                                  2020-21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NOPO nivelvaiheen opinto-ohjaaja</dc:title>
  <dc:creator>Ruotsalainen Tanja</dc:creator>
  <cp:lastModifiedBy>Heikkinen Eija I</cp:lastModifiedBy>
  <cp:revision>14</cp:revision>
  <dcterms:created xsi:type="dcterms:W3CDTF">2020-08-12T09:01:39Z</dcterms:created>
  <dcterms:modified xsi:type="dcterms:W3CDTF">2020-08-12T12:36:25Z</dcterms:modified>
</cp:coreProperties>
</file>